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6699"/>
    <a:srgbClr val="5F8793"/>
    <a:srgbClr val="7B9452"/>
    <a:srgbClr val="E1A24D"/>
    <a:srgbClr val="8CA5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evaluaciones/evaluaci&#243;n%20ejemplo%20estudiante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642919"/>
            <a:ext cx="7772400" cy="1071570"/>
          </a:xfrm>
        </p:spPr>
        <p:txBody>
          <a:bodyPr/>
          <a:lstStyle/>
          <a:p>
            <a:r>
              <a:rPr lang="es-CR" dirty="0" smtClean="0">
                <a:solidFill>
                  <a:srgbClr val="8CA5CA"/>
                </a:solidFill>
                <a:latin typeface="Book Antiqua" pitchFamily="18" charset="0"/>
              </a:rPr>
              <a:t>ESCUELA EL ROBLE</a:t>
            </a:r>
            <a:endParaRPr lang="es-CR" dirty="0">
              <a:solidFill>
                <a:srgbClr val="8CA5CA"/>
              </a:solidFill>
              <a:latin typeface="Book Antiqua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786" y="1785926"/>
            <a:ext cx="7643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400" dirty="0" smtClean="0">
                <a:solidFill>
                  <a:srgbClr val="E1A24D"/>
                </a:solidFill>
                <a:latin typeface="Albertus" pitchFamily="34" charset="0"/>
              </a:rPr>
              <a:t>SERVICIO DE PROBLEMAS EMOCIONALES Y DE CONDUCTA</a:t>
            </a:r>
            <a:endParaRPr lang="es-CR" sz="2400" dirty="0">
              <a:solidFill>
                <a:srgbClr val="E1A24D"/>
              </a:solidFill>
              <a:latin typeface="Albertus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57224" y="3000372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400" dirty="0" smtClean="0">
                <a:solidFill>
                  <a:srgbClr val="E1A24D"/>
                </a:solidFill>
                <a:latin typeface="Albertus" pitchFamily="34" charset="0"/>
              </a:rPr>
              <a:t>PROFESORA GRACE IRENE PICADO CORDERO</a:t>
            </a:r>
            <a:endParaRPr lang="es-CR" sz="2400" dirty="0">
              <a:solidFill>
                <a:srgbClr val="E1A24D"/>
              </a:solidFill>
              <a:latin typeface="Albertus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85918" y="4000504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4000" dirty="0" smtClean="0">
                <a:solidFill>
                  <a:srgbClr val="5F8793"/>
                </a:solidFill>
                <a:latin typeface="Albertus" pitchFamily="34" charset="0"/>
              </a:rPr>
              <a:t>¡SOY DIFERENTE, QUE BIEN!!!</a:t>
            </a:r>
            <a:endParaRPr lang="es-CR" sz="4000" dirty="0">
              <a:solidFill>
                <a:srgbClr val="5F8793"/>
              </a:solidFill>
              <a:latin typeface="Albertus" pitchFamily="34" charset="0"/>
            </a:endParaRPr>
          </a:p>
        </p:txBody>
      </p:sp>
      <p:pic>
        <p:nvPicPr>
          <p:cNvPr id="2050" name="Picture 2" descr="http://www.100pies.net/Gifs/Personas/Ninas/Nina-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429000"/>
            <a:ext cx="238125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4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4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357166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200" dirty="0" smtClean="0">
                <a:solidFill>
                  <a:srgbClr val="8CA5CA"/>
                </a:solidFill>
                <a:latin typeface="Book Antiqua" pitchFamily="18" charset="0"/>
              </a:rPr>
              <a:t>QUIERO QUE OBSERVES LAS IMAGENES QUE ESTÁN A CONTINUACIÓN</a:t>
            </a:r>
            <a:endParaRPr lang="es-CR" sz="3200" dirty="0">
              <a:solidFill>
                <a:srgbClr val="8CA5CA"/>
              </a:solidFill>
              <a:latin typeface="Book Antiqua" pitchFamily="18" charset="0"/>
            </a:endParaRPr>
          </a:p>
        </p:txBody>
      </p:sp>
      <p:pic>
        <p:nvPicPr>
          <p:cNvPr id="1034" name="Picture 10" descr="http://www.fotosearch.es/thumb/SPS/SPS119/1099R-5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071942"/>
            <a:ext cx="1619262" cy="2428895"/>
          </a:xfrm>
          <a:prstGeom prst="rect">
            <a:avLst/>
          </a:prstGeom>
          <a:noFill/>
        </p:spPr>
      </p:pic>
      <p:pic>
        <p:nvPicPr>
          <p:cNvPr id="1036" name="Picture 12" descr="http://www.fotosearch.es/thumb/SPS/SPS119/1099R-63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4310" y="3714752"/>
            <a:ext cx="1571630" cy="2357448"/>
          </a:xfrm>
          <a:prstGeom prst="rect">
            <a:avLst/>
          </a:prstGeom>
          <a:noFill/>
        </p:spPr>
      </p:pic>
      <p:pic>
        <p:nvPicPr>
          <p:cNvPr id="1038" name="Picture 14" descr="http://www.fotosearch.es/thumb/SPS/SPS119/1180R-57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2571768" cy="1714512"/>
          </a:xfrm>
          <a:prstGeom prst="rect">
            <a:avLst/>
          </a:prstGeom>
          <a:noFill/>
        </p:spPr>
      </p:pic>
      <p:pic>
        <p:nvPicPr>
          <p:cNvPr id="1040" name="Picture 16" descr="http://www.fotosearch.es/thumb/SPS/SPS119/1189R-35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1285860"/>
            <a:ext cx="1643074" cy="2286016"/>
          </a:xfrm>
          <a:prstGeom prst="rect">
            <a:avLst/>
          </a:prstGeom>
          <a:noFill/>
        </p:spPr>
      </p:pic>
      <p:pic>
        <p:nvPicPr>
          <p:cNvPr id="1042" name="Picture 18" descr="http://www.fotosearch.es/thumb/SPS/SPS119/1099R-55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3857628"/>
            <a:ext cx="1547818" cy="2321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4654560"/>
          </a:xfrm>
        </p:spPr>
        <p:txBody>
          <a:bodyPr>
            <a:normAutofit fontScale="90000"/>
          </a:bodyPr>
          <a:lstStyle/>
          <a:p>
            <a:r>
              <a:rPr lang="es-CR" dirty="0" smtClean="0">
                <a:solidFill>
                  <a:srgbClr val="8CA5CA"/>
                </a:solidFill>
                <a:latin typeface="Book Antiqua" pitchFamily="18" charset="0"/>
              </a:rPr>
              <a:t>VAS A RESPONDER LAS SIGUIENTES PREGUNTAS. CONTESTAS LA PRIMERA Y LUEGO PRESIONAS ENTER PARA SEGUIR CON LA </a:t>
            </a:r>
            <a:r>
              <a:rPr lang="es-CR" dirty="0" smtClean="0">
                <a:solidFill>
                  <a:srgbClr val="8CA5CA"/>
                </a:solidFill>
                <a:latin typeface="Book Antiqua" pitchFamily="18" charset="0"/>
              </a:rPr>
              <a:t>SIGUIENTE </a:t>
            </a:r>
            <a:r>
              <a:rPr lang="es-CR" dirty="0" smtClean="0">
                <a:solidFill>
                  <a:srgbClr val="8CA5CA"/>
                </a:solidFill>
                <a:latin typeface="Book Antiqua" pitchFamily="18" charset="0"/>
              </a:rPr>
              <a:t>PREGUNTA Y ASI HASTA QUE SE ACABEN</a:t>
            </a:r>
            <a:endParaRPr lang="es-CR" dirty="0">
              <a:solidFill>
                <a:srgbClr val="8CA5CA"/>
              </a:solidFill>
              <a:latin typeface="Book Antiqua" pitchFamily="18" charset="0"/>
            </a:endParaRPr>
          </a:p>
        </p:txBody>
      </p:sp>
      <p:pic>
        <p:nvPicPr>
          <p:cNvPr id="16386" name="Picture 2" descr="http://www.100pies.net/Gifs/Expresiones-animadas/Interrogantes/Interrogante-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857760"/>
            <a:ext cx="785818" cy="1093316"/>
          </a:xfrm>
          <a:prstGeom prst="rect">
            <a:avLst/>
          </a:prstGeom>
          <a:noFill/>
        </p:spPr>
      </p:pic>
      <p:pic>
        <p:nvPicPr>
          <p:cNvPr id="16388" name="Picture 4" descr="http://www.100pies.net/Gifs/Expresiones-animadas/Interrogantes/Interrogante-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5572" y="4929198"/>
            <a:ext cx="714380" cy="714380"/>
          </a:xfrm>
          <a:prstGeom prst="rect">
            <a:avLst/>
          </a:prstGeom>
          <a:noFill/>
        </p:spPr>
      </p:pic>
      <p:pic>
        <p:nvPicPr>
          <p:cNvPr id="16390" name="Picture 6" descr="http://www.100pies.net/Gifs/Expresiones-animadas/Interrogantes/Interrogante-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714356"/>
            <a:ext cx="685800" cy="685800"/>
          </a:xfrm>
          <a:prstGeom prst="rect">
            <a:avLst/>
          </a:prstGeom>
          <a:noFill/>
        </p:spPr>
      </p:pic>
      <p:pic>
        <p:nvPicPr>
          <p:cNvPr id="16392" name="Picture 8" descr="http://www.100pies.net/Gifs/Expresiones-animadas/Interrogantes/Interrogante-1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928670"/>
            <a:ext cx="476250" cy="74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 rot="20963117">
            <a:off x="543352" y="713483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3600" dirty="0" smtClean="0">
                <a:solidFill>
                  <a:srgbClr val="5F8793"/>
                </a:solidFill>
                <a:latin typeface="Albertus" pitchFamily="34" charset="0"/>
              </a:rPr>
              <a:t>¿El color de pelo de los niños  es igual?</a:t>
            </a:r>
            <a:endParaRPr lang="es-CR" sz="3600" dirty="0">
              <a:solidFill>
                <a:srgbClr val="5F8793"/>
              </a:solidFill>
              <a:latin typeface="Albertus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 rot="20866836">
            <a:off x="857224" y="2643182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3200" dirty="0" smtClean="0">
                <a:solidFill>
                  <a:srgbClr val="5F8793"/>
                </a:solidFill>
                <a:latin typeface="Albertus" pitchFamily="34" charset="0"/>
              </a:rPr>
              <a:t>¿Son todos niños o todas niñas?</a:t>
            </a:r>
            <a:endParaRPr lang="es-CR" sz="3200" dirty="0">
              <a:solidFill>
                <a:srgbClr val="5F8793"/>
              </a:solidFill>
              <a:latin typeface="Albertus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 rot="21039464">
            <a:off x="971991" y="4125902"/>
            <a:ext cx="5143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2800" dirty="0" smtClean="0">
                <a:solidFill>
                  <a:srgbClr val="5F8793"/>
                </a:solidFill>
                <a:latin typeface="Albertus" pitchFamily="34" charset="0"/>
              </a:rPr>
              <a:t>¿TODOS TIENEN </a:t>
            </a:r>
            <a:r>
              <a:rPr lang="es-CR" sz="2800" b="1" dirty="0" smtClean="0">
                <a:solidFill>
                  <a:srgbClr val="5F8793"/>
                </a:solidFill>
                <a:latin typeface="Albertus" pitchFamily="34" charset="0"/>
              </a:rPr>
              <a:t>EL PELO </a:t>
            </a:r>
            <a:r>
              <a:rPr lang="es-CR" sz="2800" dirty="0" smtClean="0">
                <a:solidFill>
                  <a:srgbClr val="5F8793"/>
                </a:solidFill>
                <a:latin typeface="Albertus" pitchFamily="34" charset="0"/>
              </a:rPr>
              <a:t>DEL MISMO LARGO?</a:t>
            </a:r>
            <a:endParaRPr lang="es-CR" sz="2800" dirty="0">
              <a:solidFill>
                <a:srgbClr val="5F8793"/>
              </a:solidFill>
              <a:latin typeface="Albertus" pitchFamily="34" charset="0"/>
            </a:endParaRPr>
          </a:p>
        </p:txBody>
      </p:sp>
      <p:pic>
        <p:nvPicPr>
          <p:cNvPr id="15362" name="Picture 2" descr="http://www.100pies.net/Gifs/Personas/Escolares/Escuela-02.gif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714752"/>
            <a:ext cx="18669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57158" y="785794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2400" i="1" dirty="0" smtClean="0">
                <a:solidFill>
                  <a:srgbClr val="5F8793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Contesto: ¿de qué color es tu pelo?, ¿de qué color son tus ojos?, (así con diferentes características físicas).</a:t>
            </a:r>
            <a:endParaRPr lang="es-CR" sz="2400" dirty="0" smtClean="0">
              <a:solidFill>
                <a:srgbClr val="5F8793"/>
              </a:solidFill>
              <a:latin typeface="Albertus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4" y="2214554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i="1" dirty="0" smtClean="0">
                <a:solidFill>
                  <a:srgbClr val="5F8793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Me acuesto en el suelo sobre un pliego de papel periódico y la maestra u otro compañero dibujan mi silueta. Al terminar dibujo mi cara y mi ropa sobre la silueta.</a:t>
            </a:r>
            <a:endParaRPr lang="es-CR" sz="2400" dirty="0" smtClean="0">
              <a:solidFill>
                <a:srgbClr val="5F8793"/>
              </a:solidFill>
              <a:latin typeface="Albertus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2910" y="414338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2400" i="1" dirty="0" smtClean="0">
                <a:solidFill>
                  <a:srgbClr val="5F8793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Comparo mi silueta con la de mis compañeros y compañeras y hago un gráfico tomando en cuenta el tamaño de cada uno, el color de pelo y de ojos. </a:t>
            </a:r>
            <a:endParaRPr lang="es-CR" sz="2400" dirty="0" smtClean="0">
              <a:solidFill>
                <a:srgbClr val="5F8793"/>
              </a:solidFill>
              <a:latin typeface="Albertus" pitchFamily="34" charset="0"/>
            </a:endParaRPr>
          </a:p>
        </p:txBody>
      </p:sp>
      <p:pic>
        <p:nvPicPr>
          <p:cNvPr id="17411" name="Picture 3" descr="http://www.100pies.net/Gifs/Personas/Ninas/Nina-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5500702"/>
            <a:ext cx="1019175" cy="1019176"/>
          </a:xfrm>
          <a:prstGeom prst="rect">
            <a:avLst/>
          </a:prstGeom>
          <a:noFill/>
        </p:spPr>
      </p:pic>
      <p:pic>
        <p:nvPicPr>
          <p:cNvPr id="17413" name="Picture 5" descr="http://www.100pies.net/Gifs/Personas/Ninas/Nina-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1357298"/>
            <a:ext cx="609600" cy="838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0034" y="1071546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i="1" dirty="0" smtClean="0">
                <a:solidFill>
                  <a:srgbClr val="5F8793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Dibujo mi deporte favorito, mi camiseta favorita,  mi comida favorita, relleno un círculo con mi color favorito</a:t>
            </a:r>
            <a:endParaRPr lang="es-CR" sz="3200" dirty="0">
              <a:solidFill>
                <a:srgbClr val="5F8793"/>
              </a:solidFill>
              <a:latin typeface="Albertus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214414" y="3857628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sz="3200" i="1" dirty="0" smtClean="0">
                <a:solidFill>
                  <a:srgbClr val="5F8793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Comparo mi trabajo con el de mis compañeros y compañeras y comento las diferencias y similitudes.</a:t>
            </a:r>
            <a:endParaRPr lang="es-CR" sz="3200" dirty="0" smtClean="0">
              <a:solidFill>
                <a:srgbClr val="5F8793"/>
              </a:solidFill>
              <a:latin typeface="Albertus" pitchFamily="34" charset="0"/>
            </a:endParaRPr>
          </a:p>
        </p:txBody>
      </p:sp>
      <p:pic>
        <p:nvPicPr>
          <p:cNvPr id="19458" name="Picture 2" descr="http://www.100pies.net/Gifs/Deportes/Futbol/Futbol-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-357214"/>
            <a:ext cx="1428750" cy="1428750"/>
          </a:xfrm>
          <a:prstGeom prst="rect">
            <a:avLst/>
          </a:prstGeom>
          <a:noFill/>
        </p:spPr>
      </p:pic>
      <p:pic>
        <p:nvPicPr>
          <p:cNvPr id="19460" name="Picture 4" descr="http://www.100pies.net/Gifs/Alimentos/Frutas/frutas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14620"/>
            <a:ext cx="1390650" cy="137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2543180"/>
          </a:xfrm>
        </p:spPr>
        <p:txBody>
          <a:bodyPr/>
          <a:lstStyle/>
          <a:p>
            <a:pPr lvl="0">
              <a:buNone/>
            </a:pPr>
            <a:r>
              <a:rPr lang="es-ES" sz="3600" i="1" dirty="0" smtClean="0">
                <a:solidFill>
                  <a:srgbClr val="006699"/>
                </a:solidFill>
                <a:latin typeface="Albertus" pitchFamily="34" charset="0"/>
                <a:ea typeface="Times New Roman" pitchFamily="18" charset="0"/>
                <a:cs typeface="NeoSansIntel-LightItalic"/>
              </a:rPr>
              <a:t>Comento la frase: “Todos somos parecidos en algunas cosas pero diferentes en otras eso nos hace especiales y únicos”</a:t>
            </a:r>
            <a:endParaRPr lang="es-ES" sz="3600" dirty="0" smtClean="0">
              <a:solidFill>
                <a:srgbClr val="006699"/>
              </a:solidFill>
              <a:latin typeface="Albertus" pitchFamily="34" charset="0"/>
            </a:endParaRPr>
          </a:p>
          <a:p>
            <a:endParaRPr lang="es-CR" dirty="0"/>
          </a:p>
        </p:txBody>
      </p:sp>
      <p:pic>
        <p:nvPicPr>
          <p:cNvPr id="18434" name="Picture 2" descr="http://api.ning.com/files/qiNRa2NnRo0tQsW76nKhrW*B1UQGKgQGVRhXkxZbJkeumgMuHo9kUmchIW4YqFvVCahkorqqK9Q5jCaaWiuCdmRTNgHNOrzv/nin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00438"/>
            <a:ext cx="6096000" cy="292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14480" y="1857364"/>
            <a:ext cx="58579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sz="6600" dirty="0" smtClean="0">
                <a:solidFill>
                  <a:srgbClr val="006699"/>
                </a:solidFill>
                <a:hlinkClick r:id="rId2" action="ppaction://hlinkfile"/>
              </a:rPr>
              <a:t>EVALUACIÓN</a:t>
            </a:r>
            <a:endParaRPr lang="es-CR" sz="6600" dirty="0">
              <a:solidFill>
                <a:srgbClr val="00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234</Words>
  <Application>Microsoft Office PowerPoint</Application>
  <PresentationFormat>Presentación en pantalla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ESCUELA EL ROBLE</vt:lpstr>
      <vt:lpstr>Diapositiva 2</vt:lpstr>
      <vt:lpstr>VAS A RESPONDER LAS SIGUIENTES PREGUNTAS. CONTESTAS LA PRIMERA Y LUEGO PRESIONAS ENTER PARA SEGUIR CON LA SIGUIENTE PREGUNTA Y ASI HASTA QUE SE ACABEN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EL ROBLE</dc:title>
  <cp:lastModifiedBy>e19-0310</cp:lastModifiedBy>
  <cp:revision>16</cp:revision>
  <dcterms:modified xsi:type="dcterms:W3CDTF">2009-12-03T19:17:21Z</dcterms:modified>
</cp:coreProperties>
</file>